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268" autoAdjust="0"/>
  </p:normalViewPr>
  <p:slideViewPr>
    <p:cSldViewPr showGuides="1">
      <p:cViewPr varScale="1">
        <p:scale>
          <a:sx n="79" d="100"/>
          <a:sy n="79" d="100"/>
        </p:scale>
        <p:origin x="1819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08692651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113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7834" y="3428999"/>
            <a:ext cx="4775614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апреля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250" y="443275"/>
            <a:ext cx="4395582" cy="1785104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апреля 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24 апреля 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юго-западный 9-14 м/с. Температура воздуха ночью 4-6, днем 21-23 тепла.  </a:t>
            </a:r>
            <a:endParaRPr lang="ru-RU" sz="110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176213"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25 апреля</a:t>
            </a:r>
          </a:p>
          <a:p>
            <a:pPr indent="176213"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24 апреля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9-14 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8-10 тепла.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523396"/>
              </p:ext>
            </p:extLst>
          </p:nvPr>
        </p:nvGraphicFramePr>
        <p:xfrm>
          <a:off x="5149471" y="3876544"/>
          <a:ext cx="4415373" cy="23850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7045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798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19363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16640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9428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1.886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2.422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0.396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69262" y="2205940"/>
            <a:ext cx="4395582" cy="76944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166381" y="3120676"/>
            <a:ext cx="440134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Седелёва Н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56860</TotalTime>
  <Words>637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8016</cp:revision>
  <cp:lastPrinted>2025-08-12T06:13:34Z</cp:lastPrinted>
  <dcterms:created xsi:type="dcterms:W3CDTF">2018-03-27T06:03:00Z</dcterms:created>
  <dcterms:modified xsi:type="dcterms:W3CDTF">2026-04-23T06:19:37Z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